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1" r:id="rId6"/>
    <p:sldId id="262" r:id="rId7"/>
    <p:sldId id="264" r:id="rId8"/>
    <p:sldId id="265" r:id="rId9"/>
    <p:sldId id="263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ipk74.ru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57554" y="857232"/>
            <a:ext cx="5105400" cy="4511242"/>
          </a:xfrm>
        </p:spPr>
        <p:txBody>
          <a:bodyPr/>
          <a:lstStyle/>
          <a:p>
            <a:pPr algn="l"/>
            <a:r>
              <a:rPr lang="ru-RU" sz="3200" dirty="0" smtClean="0">
                <a:ln w="500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Профессиональные компетенции как основные характеристики, определяющие границы и уровень функциональных действий личности в профессии</a:t>
            </a:r>
            <a:endParaRPr lang="ru-RU" sz="3200" dirty="0">
              <a:ln w="500">
                <a:solidFill>
                  <a:sysClr val="windowText" lastClr="000000"/>
                </a:solidFill>
              </a:ln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D:\крыло.bmp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759258"/>
            <a:ext cx="2786081" cy="20987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3143248"/>
            <a:ext cx="721523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Терминология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Профессиональная терминология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Индикаторы оценки сформированности компетенции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Неспособность адекватно оценить себя и коллег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14348" y="1500174"/>
            <a:ext cx="72152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Проблемы возникшие при самооценке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57224" y="2857496"/>
            <a:ext cx="72152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Спасибо за сотрудничество!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Светлана Устинова\Desktop\а2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071547"/>
            <a:ext cx="8643997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D:\Методкабинет\РАБОЧИЙ СТОЛ\ГОДОВОЙ ПЛАН\ГОДОВОЙ ПЛАН 2016-2017\проблемная группа ИОМ\ПГ методическое сопровождение\Скриншот 27-12-2019 102635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214422"/>
            <a:ext cx="8599097" cy="45339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D:\Методкабинет\РАБОЧИЙ СТОЛ\ГОДОВОЙ ПЛАН\ГОДОВОЙ ПЛАН 2016-2017\проблемная группа ИОМ\ПГ методическое сопровождение\Скриншот 27-12-2019 102648 (1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714356"/>
            <a:ext cx="8450566" cy="51339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428596" y="3000372"/>
            <a:ext cx="7715304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7700" algn="l"/>
              </a:tabLst>
            </a:pPr>
            <a:r>
              <a:rPr kumimoji="0" lang="ru-RU" sz="3200" b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Нормативно-правовая сфера</a:t>
            </a:r>
            <a:endParaRPr kumimoji="0" lang="ru-RU" sz="3200" b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7700" algn="l"/>
              </a:tabLst>
            </a:pPr>
            <a:r>
              <a:rPr kumimoji="0" lang="ru-RU" sz="3200" b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Психолого-физиологическая сфера</a:t>
            </a:r>
            <a:endParaRPr kumimoji="0" lang="ru-RU" sz="3200" b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7700" algn="l"/>
              </a:tabLst>
            </a:pPr>
            <a:r>
              <a:rPr kumimoji="0" lang="ru-RU" sz="3200" b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Социально-культурологическая сфера</a:t>
            </a:r>
            <a:endParaRPr kumimoji="0" lang="ru-RU" sz="3200" b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7700" algn="l"/>
              </a:tabLst>
            </a:pPr>
            <a:r>
              <a:rPr kumimoji="0" lang="ru-RU" sz="3200" b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Общепедагогическая сфера</a:t>
            </a:r>
            <a:endParaRPr kumimoji="0" lang="ru-RU" sz="3200" b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42976" y="642918"/>
            <a:ext cx="6500858" cy="1571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Четыре группы компетенций по сферам профессиональной деятельности</a:t>
            </a:r>
            <a:endParaRPr lang="ru-RU" sz="3200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857232"/>
            <a:ext cx="757242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Муниципальное казенное дошкольное образовательное учреждение детский сад № 15 </a:t>
            </a:r>
            <a:r>
              <a:rPr lang="ru-RU" sz="2800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Еманжелинского</a:t>
            </a: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муниципального района Челябинской области</a:t>
            </a:r>
          </a:p>
          <a:p>
            <a:endParaRPr lang="ru-RU" sz="2800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Мониторинг профессиональной деятельности воспитателя</a:t>
            </a:r>
          </a:p>
          <a:p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Карта для диагностики профессиональной теоретической подготовленности к педагогической деятельности воспитателя </a:t>
            </a:r>
            <a:endParaRPr lang="ru-RU" sz="2800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 l="4961" t="23812" r="4253" b="8322"/>
          <a:stretch>
            <a:fillRect/>
          </a:stretch>
        </p:blipFill>
        <p:spPr bwMode="auto">
          <a:xfrm>
            <a:off x="142844" y="1428736"/>
            <a:ext cx="8715436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2786058"/>
            <a:ext cx="700092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С. В. Смирнова, А. К. Киселева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Преодоление профессиональных дефицитов педагога.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Самообследование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профессиональных дефицитов педагога</a:t>
            </a:r>
          </a:p>
        </p:txBody>
      </p:sp>
      <p:pic>
        <p:nvPicPr>
          <p:cNvPr id="6146" name="Picture 2" descr="Официальный сайт Челябинского института переподготовки и повышения квалификации работников образования (ГБУ ДПО ЧИППКРО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28604"/>
            <a:ext cx="1630344" cy="159638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5786446" y="5572140"/>
            <a:ext cx="178595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https://ipk74.ru/</a:t>
            </a:r>
            <a:endParaRPr lang="ru-RU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00298" y="1142984"/>
            <a:ext cx="5286412" cy="928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Челябинский институт переподготовки</a:t>
            </a:r>
            <a:b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повышения квалификации работников образования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l="17623" t="24534" r="20624" b="4749"/>
          <a:stretch>
            <a:fillRect/>
          </a:stretch>
        </p:blipFill>
        <p:spPr bwMode="auto">
          <a:xfrm>
            <a:off x="214282" y="181109"/>
            <a:ext cx="8929718" cy="639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Другая 7">
      <a:dk1>
        <a:sysClr val="windowText" lastClr="000000"/>
      </a:dk1>
      <a:lt1>
        <a:srgbClr val="FFF1C1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80316E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567</TotalTime>
  <Words>106</Words>
  <PresentationFormat>Экран (4:3)</PresentationFormat>
  <Paragraphs>22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Изящная</vt:lpstr>
      <vt:lpstr>Профессиональные компетенции как основные характеристики, определяющие границы и уровень функциональных действий личности в профессии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Светлана Устинова</dc:creator>
  <cp:lastModifiedBy>Светлана Устинова</cp:lastModifiedBy>
  <cp:revision>20</cp:revision>
  <dcterms:created xsi:type="dcterms:W3CDTF">2020-11-11T03:30:57Z</dcterms:created>
  <dcterms:modified xsi:type="dcterms:W3CDTF">2020-11-18T04:19:14Z</dcterms:modified>
</cp:coreProperties>
</file>